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slideMasters/slideMaster60.xml" ContentType="application/vnd.openxmlformats-officedocument.presentationml.slideMaster+xml"/>
  <Override PartName="/ppt/slides/slide60.xml" ContentType="application/vnd.openxmlformats-officedocument.presentationml.slide+xml"/>
  <Override PartName="/ppt/slideMasters/slideMaster61.xml" ContentType="application/vnd.openxmlformats-officedocument.presentationml.slideMaster+xml"/>
  <Override PartName="/ppt/slides/slide61.xml" ContentType="application/vnd.openxmlformats-officedocument.presentationml.slide+xml"/>
  <Override PartName="/ppt/slideMasters/slideMaster62.xml" ContentType="application/vnd.openxmlformats-officedocument.presentationml.slideMaster+xml"/>
  <Override PartName="/ppt/slides/slide62.xml" ContentType="application/vnd.openxmlformats-officedocument.presentationml.slide+xml"/>
  <Override PartName="/ppt/slideMasters/slideMaster63.xml" ContentType="application/vnd.openxmlformats-officedocument.presentationml.slideMaster+xml"/>
  <Override PartName="/ppt/slides/slide63.xml" ContentType="application/vnd.openxmlformats-officedocument.presentationml.slide+xml"/>
  <Override PartName="/ppt/slideMasters/slideMaster64.xml" ContentType="application/vnd.openxmlformats-officedocument.presentationml.slideMaster+xml"/>
  <Override PartName="/ppt/slides/slide64.xml" ContentType="application/vnd.openxmlformats-officedocument.presentationml.slide+xml"/>
  <Override PartName="/ppt/slideMasters/slideMaster65.xml" ContentType="application/vnd.openxmlformats-officedocument.presentationml.slideMaster+xml"/>
  <Override PartName="/ppt/slides/slide65.xml" ContentType="application/vnd.openxmlformats-officedocument.presentationml.slide+xml"/>
  <Override PartName="/ppt/slideMasters/slideMaster66.xml" ContentType="application/vnd.openxmlformats-officedocument.presentationml.slideMaster+xml"/>
  <Override PartName="/ppt/slides/slide66.xml" ContentType="application/vnd.openxmlformats-officedocument.presentationml.slide+xml"/>
  <Override PartName="/ppt/slideMasters/slideMaster67.xml" ContentType="application/vnd.openxmlformats-officedocument.presentationml.slideMaster+xml"/>
  <Override PartName="/ppt/slides/slide67.xml" ContentType="application/vnd.openxmlformats-officedocument.presentationml.slide+xml"/>
  <Override PartName="/ppt/slideMasters/slideMaster68.xml" ContentType="application/vnd.openxmlformats-officedocument.presentationml.slideMaster+xml"/>
  <Override PartName="/ppt/slides/slide68.xml" ContentType="application/vnd.openxmlformats-officedocument.presentationml.slide+xml"/>
  <Override PartName="/ppt/slideMasters/slideMaster69.xml" ContentType="application/vnd.openxmlformats-officedocument.presentationml.slideMaster+xml"/>
  <Override PartName="/ppt/slides/slide69.xml" ContentType="application/vnd.openxmlformats-officedocument.presentationml.slide+xml"/>
  <Override PartName="/ppt/slideMasters/slideMaster70.xml" ContentType="application/vnd.openxmlformats-officedocument.presentationml.slideMaster+xml"/>
  <Override PartName="/ppt/slides/slide70.xml" ContentType="application/vnd.openxmlformats-officedocument.presentationml.slide+xml"/>
  <Override PartName="/ppt/slideMasters/slideMaster71.xml" ContentType="application/vnd.openxmlformats-officedocument.presentationml.slideMaster+xml"/>
  <Override PartName="/ppt/slides/slide71.xml" ContentType="application/vnd.openxmlformats-officedocument.presentationml.slide+xml"/>
  <Override PartName="/ppt/slideMasters/slideMaster72.xml" ContentType="application/vnd.openxmlformats-officedocument.presentationml.slideMaster+xml"/>
  <Override PartName="/ppt/slides/slide72.xml" ContentType="application/vnd.openxmlformats-officedocument.presentationml.slide+xml"/>
  <Override PartName="/ppt/slideMasters/slideMaster73.xml" ContentType="application/vnd.openxmlformats-officedocument.presentationml.slideMaster+xml"/>
  <Override PartName="/ppt/slides/slide73.xml" ContentType="application/vnd.openxmlformats-officedocument.presentationml.slide+xml"/>
  <Override PartName="/ppt/slideMasters/slideMaster74.xml" ContentType="application/vnd.openxmlformats-officedocument.presentationml.slideMaster+xml"/>
  <Override PartName="/ppt/slides/slide74.xml" ContentType="application/vnd.openxmlformats-officedocument.presentationml.slide+xml"/>
  <Override PartName="/ppt/slideMasters/slideMaster75.xml" ContentType="application/vnd.openxmlformats-officedocument.presentationml.slideMaster+xml"/>
  <Override PartName="/ppt/slides/slide75.xml" ContentType="application/vnd.openxmlformats-officedocument.presentationml.slide+xml"/>
  <Override PartName="/ppt/slideMasters/slideMaster76.xml" ContentType="application/vnd.openxmlformats-officedocument.presentationml.slideMaster+xml"/>
  <Override PartName="/ppt/slides/slide76.xml" ContentType="application/vnd.openxmlformats-officedocument.presentationml.slide+xml"/>
  <Override PartName="/ppt/slideMasters/slideMaster77.xml" ContentType="application/vnd.openxmlformats-officedocument.presentationml.slideMaster+xml"/>
  <Override PartName="/ppt/slides/slide77.xml" ContentType="application/vnd.openxmlformats-officedocument.presentationml.slide+xml"/>
  <Override PartName="/ppt/slideMasters/slideMaster78.xml" ContentType="application/vnd.openxmlformats-officedocument.presentationml.slideMaster+xml"/>
  <Override PartName="/ppt/slides/slide78.xml" ContentType="application/vnd.openxmlformats-officedocument.presentationml.slide+xml"/>
  <Override PartName="/ppt/slideMasters/slideMaster79.xml" ContentType="application/vnd.openxmlformats-officedocument.presentationml.slideMaster+xml"/>
  <Override PartName="/ppt/slides/slide79.xml" ContentType="application/vnd.openxmlformats-officedocument.presentationml.slide+xml"/>
  <Override PartName="/ppt/slideMasters/slideMaster80.xml" ContentType="application/vnd.openxmlformats-officedocument.presentationml.slideMaster+xml"/>
  <Override PartName="/ppt/slides/slide80.xml" ContentType="application/vnd.openxmlformats-officedocument.presentationml.slide+xml"/>
  <Override PartName="/ppt/slideMasters/slideMaster81.xml" ContentType="application/vnd.openxmlformats-officedocument.presentationml.slideMaster+xml"/>
  <Override PartName="/ppt/slides/slide8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</p:sldIdLst>
  <p:notesMasterIdLst>
    <p:notesMasterId r:id="rId83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notesMaster" Target="notesMasters/notesMaster1.xml"/><Relationship Id="rId84" Type="http://schemas.openxmlformats.org/officeDocument/2006/relationships/presProps" Target="presProps.xml"/><Relationship Id="rId85" Type="http://schemas.openxmlformats.org/officeDocument/2006/relationships/viewProps" Target="viewProps.xml"/><Relationship Id="rId86" Type="http://schemas.openxmlformats.org/officeDocument/2006/relationships/theme" Target="theme/theme1.xml"/><Relationship Id="rId8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5.xml"/>
		</Relationships>
</file>

<file path=ppt/notesSlides/_rels/notesSlide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6.xml"/>
		</Relationships>
</file>

<file path=ppt/notesSlides/_rels/notesSlide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7.xml"/>
		</Relationships>
</file>

<file path=ppt/notesSlides/_rels/notesSlide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8.xml"/>
		</Relationships>
</file>

<file path=ppt/notesSlides/_rels/notesSlide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9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0.xml"/>
		</Relationships>
</file>

<file path=ppt/notesSlides/_rels/notesSlide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1.xml"/>
		</Relationships>
</file>

<file path=ppt/notesSlides/_rels/notesSlide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2.xml"/>
		</Relationships>
</file>

<file path=ppt/notesSlides/_rels/notesSlide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3.xml"/>
		</Relationships>
</file>

<file path=ppt/notesSlides/_rels/notesSlide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4.xml"/>
		</Relationships>
</file>

<file path=ppt/notesSlides/_rels/notesSlide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5.xml"/>
		</Relationships>
</file>

<file path=ppt/notesSlides/_rels/notesSlide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6.xml"/>
		</Relationships>
</file>

<file path=ppt/notesSlides/_rels/notesSlide6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7.xml"/>
		</Relationships>
</file>

<file path=ppt/notesSlides/_rels/notesSlide6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8.xml"/>
		</Relationships>
</file>

<file path=ppt/notesSlides/_rels/notesSlide6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9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7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0.xml"/>
		</Relationships>
</file>

<file path=ppt/notesSlides/_rels/notesSlide7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1.xml"/>
		</Relationships>
</file>

<file path=ppt/notesSlides/_rels/notesSlide7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2.xml"/>
		</Relationships>
</file>

<file path=ppt/notesSlides/_rels/notesSlide7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3.xml"/>
		</Relationships>
</file>

<file path=ppt/notesSlides/_rels/notesSlide7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4.xml"/>
		</Relationships>
</file>

<file path=ppt/notesSlides/_rels/notesSlide7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5.xml"/>
		</Relationships>
</file>

<file path=ppt/notesSlides/_rels/notesSlide7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6.xml"/>
		</Relationships>
</file>

<file path=ppt/notesSlides/_rels/notesSlide7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7.xml"/>
		</Relationships>
</file>

<file path=ppt/notesSlides/_rels/notesSlide7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8.xml"/>
		</Relationships>
</file>

<file path=ppt/notesSlides/_rels/notesSlide7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9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8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0.xml"/>
		</Relationships>
</file>

<file path=ppt/notesSlides/_rels/notesSlide8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1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0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8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0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81</Slides>
  <Notes>81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81</vt:i4>
      </vt:variant>
    </vt:vector>
  </HeadingPairs>
  <TitlesOfParts>
    <vt:vector size="8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  <vt:lpstr>Slide 75</vt:lpstr>
      <vt:lpstr>Slide 76</vt:lpstr>
      <vt:lpstr>Slide 77</vt:lpstr>
      <vt:lpstr>Slide 78</vt:lpstr>
      <vt:lpstr>Slide 79</vt:lpstr>
      <vt:lpstr>Slide 80</vt:lpstr>
      <vt:lpstr>Slide 81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2021-08-20T02:06:14Z</dcterms:created>
  <dcterms:modified xsi:type="dcterms:W3CDTF">2021-08-20T02:06:14Z</dcterms:modified>
</cp:coreProperties>
</file>